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35" r:id="rId2"/>
    <p:sldId id="469" r:id="rId3"/>
    <p:sldId id="473" r:id="rId4"/>
    <p:sldId id="474" r:id="rId5"/>
    <p:sldId id="475" r:id="rId6"/>
    <p:sldId id="573" r:id="rId7"/>
    <p:sldId id="575" r:id="rId8"/>
    <p:sldId id="476" r:id="rId9"/>
    <p:sldId id="513" r:id="rId10"/>
    <p:sldId id="561" r:id="rId11"/>
    <p:sldId id="517" r:id="rId12"/>
    <p:sldId id="466" r:id="rId13"/>
    <p:sldId id="514" r:id="rId14"/>
    <p:sldId id="515" r:id="rId15"/>
    <p:sldId id="553" r:id="rId16"/>
    <p:sldId id="563" r:id="rId17"/>
    <p:sldId id="542" r:id="rId18"/>
    <p:sldId id="323" r:id="rId19"/>
    <p:sldId id="372" r:id="rId20"/>
    <p:sldId id="516" r:id="rId21"/>
    <p:sldId id="374" r:id="rId22"/>
    <p:sldId id="378" r:id="rId23"/>
    <p:sldId id="382" r:id="rId24"/>
    <p:sldId id="387" r:id="rId25"/>
    <p:sldId id="390" r:id="rId26"/>
    <p:sldId id="457" r:id="rId27"/>
  </p:sldIdLst>
  <p:sldSz cx="12192000" cy="6858000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10">
          <p15:clr>
            <a:srgbClr val="A4A3A4"/>
          </p15:clr>
        </p15:guide>
        <p15:guide id="2" pos="240">
          <p15:clr>
            <a:srgbClr val="A4A3A4"/>
          </p15:clr>
        </p15:guide>
        <p15:guide id="3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65"/>
    <a:srgbClr val="29576F"/>
    <a:srgbClr val="DBE5E6"/>
    <a:srgbClr val="C6D5D7"/>
    <a:srgbClr val="DCEAEA"/>
    <a:srgbClr val="00374A"/>
    <a:srgbClr val="A9B2B1"/>
    <a:srgbClr val="800000"/>
    <a:srgbClr val="EBFDFF"/>
    <a:srgbClr val="EC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9" autoAdjust="0"/>
    <p:restoredTop sz="78753" autoAdjust="0"/>
  </p:normalViewPr>
  <p:slideViewPr>
    <p:cSldViewPr snapToGrid="0">
      <p:cViewPr varScale="1">
        <p:scale>
          <a:sx n="53" d="100"/>
          <a:sy n="53" d="100"/>
        </p:scale>
        <p:origin x="-1068" y="-84"/>
      </p:cViewPr>
      <p:guideLst>
        <p:guide orient="horz" pos="1010"/>
        <p:guide pos="240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3" y="1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EA679-63F4-1443-B93D-545ACFBE4F62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6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3" y="8772526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8D22-0E92-9B40-9E28-C5D950A8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6E6FB2C-DA94-C541-9E89-F92525DB3B64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1541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2"/>
            <a:ext cx="556006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0"/>
            <a:ext cx="3011699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70"/>
            <a:ext cx="3011699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1C54B805-CDAB-3A40-8111-AB777D1FA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事务官：提醒静音、欢迎打开摄像头</a:t>
            </a:r>
            <a:endParaRPr lang="en-US" altLang="zh-CN" dirty="0"/>
          </a:p>
          <a:p>
            <a:r>
              <a:rPr lang="zh-CN" altLang="en-US" dirty="0"/>
              <a:t>头马四不：宗教、政治、性、营销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>
                <a:solidFill>
                  <a:prstClr val="black"/>
                </a:solidFill>
              </a:r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7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968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>
                <a:solidFill>
                  <a:prstClr val="black"/>
                </a:solidFill>
              </a:r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3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62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4" y="1671826"/>
            <a:ext cx="3044952" cy="694944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rgbClr val="EBEBEB"/>
                </a:solidFill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2964873"/>
            <a:ext cx="10515600" cy="928253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light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rgbClr val="A9B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chemeClr val="tx2">
                    <a:lumMod val="65000"/>
                    <a:lumOff val="35000"/>
                  </a:schemeClr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7" name="Picture 16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4" y="1677404"/>
            <a:ext cx="3044952" cy="6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655" indent="-287655">
              <a:buSzPct val="100000"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685800" indent="-228600"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1084580" indent="-170180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2060575" indent="-290830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unn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9144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SzPct val="100000"/>
              <a:buFontTx/>
              <a:buNone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1769745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-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8382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11200" y="1600200"/>
            <a:ext cx="4978400" cy="5181600"/>
          </a:xfrm>
          <a:prstGeom prst="rect">
            <a:avLst/>
          </a:prstGeom>
        </p:spPr>
        <p:txBody>
          <a:bodyPr vert="horz"/>
          <a:lstStyle>
            <a:lvl1pPr marL="228600" indent="-228600">
              <a:defRPr sz="2400"/>
            </a:lvl1pPr>
            <a:lvl2pPr marL="685800" indent="-228600">
              <a:defRPr sz="2000"/>
            </a:lvl2pPr>
            <a:lvl3pPr marL="1084580" indent="-170180">
              <a:defRPr sz="2000"/>
            </a:lvl3pPr>
            <a:lvl5pPr marL="2057400" indent="-228600">
              <a:defRPr/>
            </a:lvl5pPr>
          </a:lstStyle>
          <a:p>
            <a:pPr lvl="0"/>
            <a:r>
              <a:rPr lang="en-US"/>
              <a:t>Level One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0" y="1600200"/>
            <a:ext cx="4978400" cy="5181600"/>
          </a:xfrm>
          <a:prstGeom prst="rect">
            <a:avLst/>
          </a:prstGeom>
        </p:spPr>
        <p:txBody>
          <a:bodyPr vert="horz"/>
          <a:lstStyle>
            <a:lvl1pPr marL="228600" indent="-228600">
              <a:defRPr sz="2400"/>
            </a:lvl1pPr>
            <a:lvl2pPr marL="685800" indent="-228600">
              <a:defRPr sz="2000"/>
            </a:lvl2pPr>
            <a:lvl3pPr marL="1084580" indent="-170180">
              <a:defRPr sz="2000"/>
            </a:lvl3pPr>
            <a:lvl5pPr marL="2057400" indent="-228600">
              <a:defRPr/>
            </a:lvl5pPr>
          </a:lstStyle>
          <a:p>
            <a:pPr lvl="0"/>
            <a:r>
              <a:rPr lang="en-US"/>
              <a:t>Level One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--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7620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5181600" cy="5029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/>
          </p:nvPr>
        </p:nvSpPr>
        <p:spPr>
          <a:xfrm>
            <a:off x="6197600" y="1600200"/>
            <a:ext cx="5181600" cy="5029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-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6D5D7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2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2">
              <a:lumMod val="65000"/>
              <a:lumOff val="35000"/>
            </a:schemeClr>
          </a:solidFill>
          <a:latin typeface="Myriad Pro Semibold" charset="0"/>
          <a:ea typeface="Myriad Pro Semibold" charset="0"/>
          <a:cs typeface="Myriad Pro Semi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SzPct val="87000"/>
        <a:buFont typeface="ArialUnicodeMS" charset="0"/>
        <a:buChar char="▸"/>
        <a:defRPr sz="2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63052"/>
        </a:buClr>
        <a:buSzPct val="80000"/>
        <a:buFont typeface="Wingdings" panose="05000000000000000000" charset="0"/>
        <a:buChar char="§"/>
        <a:defRPr sz="18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Char char="•"/>
        <a:defRPr sz="18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charset="0"/>
        <a:buChar char="ü"/>
        <a:defRPr sz="16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Courier New" panose="02070309020205020404" charset="0"/>
        <a:buChar char="o"/>
        <a:defRPr sz="1600">
          <a:solidFill>
            <a:srgbClr val="063052"/>
          </a:solidFill>
          <a:latin typeface="+mn-lt"/>
          <a:ea typeface="ヒラギノ角ゴ Pro W3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38200" y="2902304"/>
            <a:ext cx="10515600" cy="3559456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世纪卓越国际演讲俱乐部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会员自我介绍汇总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分享人生智慧，演说别样精彩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3967" y="2193319"/>
            <a:ext cx="7112496" cy="2308905"/>
            <a:chOff x="575148" y="799460"/>
            <a:chExt cx="7112496" cy="2308905"/>
          </a:xfrm>
        </p:grpSpPr>
        <p:sp>
          <p:nvSpPr>
            <p:cNvPr id="5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备稿点评</a:t>
              </a:r>
              <a:r>
                <a:rPr lang="en-US" alt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：刘小昊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世纪卓越俱乐部前任</a:t>
              </a:r>
              <a:r>
                <a:rPr lang="en-US" altLang="zh-CN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VPE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开心就好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312C684-B0DD-4D31-BD90-B23563CAB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83" y="406155"/>
            <a:ext cx="2979140" cy="6117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224790" y="1934210"/>
            <a:ext cx="7112635" cy="2626995"/>
            <a:chOff x="575148" y="799460"/>
            <a:chExt cx="7112496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6327775" cy="1066165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点评：周敏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个人介绍：世纪卓越头马大家庭的家长</a:t>
              </a:r>
              <a:endPara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82D872E-FD7E-421D-A678-5EF10D56A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42" y="1934210"/>
            <a:ext cx="4026225" cy="26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80507" y="917349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大咖工作坊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976630" y="3258820"/>
            <a:ext cx="7857490" cy="2997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陈棣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畅言前会长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年资深非活跃头马会员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最近苦攻总点评</a:t>
            </a:r>
          </a:p>
          <a:p>
            <a:pPr algn="just">
              <a:lnSpc>
                <a:spcPct val="150000"/>
              </a:lnSpc>
            </a:pPr>
            <a:endParaRPr lang="zh-CN" altLang="en-US" sz="2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65" y="819150"/>
            <a:ext cx="4023995" cy="5367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193319"/>
            <a:ext cx="6953111" cy="2338750"/>
            <a:chOff x="575148" y="799460"/>
            <a:chExt cx="6953111" cy="2338750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精心演讲</a:t>
              </a:r>
              <a:r>
                <a:rPr lang="en-US" alt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：张友欢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592443" y="2100937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一个外表严肃内心温暖的女汉子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70" y="1676400"/>
            <a:ext cx="5090160" cy="381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224790" y="1934210"/>
            <a:ext cx="7112635" cy="2626995"/>
            <a:chOff x="575148" y="799460"/>
            <a:chExt cx="7112496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6327775" cy="1066165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总点评：钟健媚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世纪卓越俱乐部前任主席，资深头马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身心健康，认真学习，开心工作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30" y="1527810"/>
            <a:ext cx="5633085" cy="3802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388064" y="2326901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时间官：徐铭悦（芒果）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992032" y="346495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1163"/>
          <a:stretch>
            <a:fillRect/>
          </a:stretch>
        </p:blipFill>
        <p:spPr>
          <a:xfrm>
            <a:off x="6650182" y="1447800"/>
            <a:ext cx="4849090" cy="3962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83DF47A0-CFFB-4EEF-8A35-91EA1964F2CB}"/>
              </a:ext>
            </a:extLst>
          </p:cNvPr>
          <p:cNvSpPr txBox="1"/>
          <p:nvPr/>
        </p:nvSpPr>
        <p:spPr>
          <a:xfrm>
            <a:off x="309836" y="3744178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爱唠嗑，喜欢吃芒果的东北芒果</a:t>
            </a:r>
            <a:endParaRPr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52873" y="1905607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精心演讲</a:t>
            </a:r>
            <a:r>
              <a: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《职场给我上的课》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李冠坤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1E5BE4D-BC8E-4DF0-A0BF-4616CBF32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19" y="857623"/>
            <a:ext cx="3428502" cy="51427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A61F3DA1-9A19-4095-B702-15B4F88E78FE}"/>
              </a:ext>
            </a:extLst>
          </p:cNvPr>
          <p:cNvSpPr txBox="1"/>
          <p:nvPr/>
        </p:nvSpPr>
        <p:spPr>
          <a:xfrm>
            <a:off x="706225" y="4092158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爱运动，爱跑步，爱爬山.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193319"/>
            <a:ext cx="6953111" cy="2338750"/>
            <a:chOff x="575148" y="799460"/>
            <a:chExt cx="6953111" cy="2338750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</a:t>
              </a:r>
              <a:r>
                <a:rPr 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备稿点评</a:t>
              </a:r>
              <a:r>
                <a:rPr lang="en-US" alt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孟有旭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592443" y="2100937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好男人就是我，我就是孟有旭</a:t>
              </a:r>
              <a:endParaRPr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6" name="图片 5" descr="图片">
            <a:extLst>
              <a:ext uri="{FF2B5EF4-FFF2-40B4-BE49-F238E27FC236}">
                <a16:creationId xmlns:a16="http://schemas.microsoft.com/office/drawing/2014/main" xmlns="" id="{12EF40BF-337C-4136-A84B-59BDAA2B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49" r="14732"/>
          <a:stretch>
            <a:fillRect/>
          </a:stretch>
        </p:blipFill>
        <p:spPr>
          <a:xfrm>
            <a:off x="6440834" y="831069"/>
            <a:ext cx="5112846" cy="506427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96934" y="512327"/>
            <a:ext cx="8600989" cy="540260"/>
            <a:chOff x="1987551" y="493562"/>
            <a:chExt cx="8274050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5362396" y="493562"/>
              <a:ext cx="1028454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zh-CN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罗</a:t>
              </a:r>
              <a:r>
                <a:rPr lang="zh-CN" altLang="en-US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艳</a:t>
              </a:r>
              <a:endParaRPr lang="zh-CN" altLang="zh-CN" sz="2999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V="1">
              <a:off x="6836411" y="720892"/>
              <a:ext cx="3425190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9109600F-B3A1-45B1-8577-E798C1A5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58" y="1504089"/>
            <a:ext cx="5499735" cy="364426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xmlns="" id="{281DF700-8829-4EF7-83A3-AC079FB49AD1}"/>
              </a:ext>
            </a:extLst>
          </p:cNvPr>
          <p:cNvSpPr txBox="1"/>
          <p:nvPr/>
        </p:nvSpPr>
        <p:spPr>
          <a:xfrm>
            <a:off x="322728" y="2559715"/>
            <a:ext cx="4912529" cy="15330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kern="0" dirty="0" smtClean="0">
                <a:solidFill>
                  <a:srgbClr val="0041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sz="2000" kern="0" dirty="0" smtClean="0">
                <a:solidFill>
                  <a:srgbClr val="0041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届官员团队</a:t>
            </a:r>
            <a:r>
              <a:rPr lang="zh-CN" altLang="en-US" sz="2000" kern="0" dirty="0">
                <a:solidFill>
                  <a:srgbClr val="0041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现任</a:t>
            </a:r>
            <a:r>
              <a:rPr lang="en-US" altLang="zh-CN" sz="2000" kern="0" dirty="0" smtClean="0">
                <a:solidFill>
                  <a:srgbClr val="0041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VPPR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0041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标签：温暖，赋能，易受启发体质</a:t>
            </a:r>
            <a:endParaRPr lang="en-US" altLang="zh-CN" sz="2000" kern="0" dirty="0">
              <a:solidFill>
                <a:srgbClr val="0041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2000" kern="0" dirty="0">
              <a:solidFill>
                <a:srgbClr val="0041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96934" y="507248"/>
            <a:ext cx="8600989" cy="540260"/>
            <a:chOff x="1987551" y="488482"/>
            <a:chExt cx="8274050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5336745" y="488482"/>
              <a:ext cx="1118841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zh-CN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骆顺</a:t>
              </a:r>
            </a:p>
          </p:txBody>
        </p:sp>
        <p:sp>
          <p:nvSpPr>
            <p:cNvPr id="22" name="矩形 21"/>
            <p:cNvSpPr/>
            <p:nvPr/>
          </p:nvSpPr>
          <p:spPr>
            <a:xfrm flipV="1">
              <a:off x="6836411" y="720892"/>
              <a:ext cx="3425190" cy="76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ectangle 15"/>
          <p:cNvSpPr/>
          <p:nvPr/>
        </p:nvSpPr>
        <p:spPr>
          <a:xfrm>
            <a:off x="3032358" y="6206958"/>
            <a:ext cx="6344721" cy="453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/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个人介绍：</a:t>
            </a:r>
            <a:r>
              <a:rPr lang="en-US" sz="2000" b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游泳，爬山，徒步，羽毛球，看书，工作</a:t>
            </a:r>
          </a:p>
        </p:txBody>
      </p:sp>
      <p:pic>
        <p:nvPicPr>
          <p:cNvPr id="4" name="图片 3" descr="照片"/>
          <p:cNvPicPr>
            <a:picLocks noChangeAspect="1"/>
          </p:cNvPicPr>
          <p:nvPr/>
        </p:nvPicPr>
        <p:blipFill>
          <a:blip r:embed="rId3"/>
          <a:srcRect t="24622" r="16023"/>
          <a:stretch>
            <a:fillRect/>
          </a:stretch>
        </p:blipFill>
        <p:spPr>
          <a:xfrm>
            <a:off x="1705516" y="1317955"/>
            <a:ext cx="3904981" cy="4674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2DE204F-1651-445B-AB35-1766AE47A9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97" y="1474496"/>
            <a:ext cx="3592607" cy="4500739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122680"/>
            <a:ext cx="5060950" cy="506095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137" y="2183159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事务官：张再军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992032" y="346495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若心生犹豫，便勇往直前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xmlns="" id="{E0B0AC6A-C0B5-4AC3-B229-E79BCF649E42}"/>
              </a:ext>
            </a:extLst>
          </p:cNvPr>
          <p:cNvGrpSpPr/>
          <p:nvPr/>
        </p:nvGrpSpPr>
        <p:grpSpPr>
          <a:xfrm>
            <a:off x="-184648" y="2193319"/>
            <a:ext cx="7112496" cy="2308905"/>
            <a:chOff x="575148" y="799460"/>
            <a:chExt cx="7112496" cy="2308905"/>
          </a:xfrm>
        </p:grpSpPr>
        <p:sp>
          <p:nvSpPr>
            <p:cNvPr id="2" name="Title 1"/>
            <p:cNvSpPr txBox="1">
              <a:spLocks/>
            </p:cNvSpPr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来宾主持：陶李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>
              <a:extLst>
                <a:ext uri="{FF2B5EF4-FFF2-40B4-BE49-F238E27FC236}">
                  <a16:creationId xmlns:a16="http://schemas.microsoft.com/office/drawing/2014/main" xmlns="" id="{BFCC735F-7823-4272-83A3-085A9F964413}"/>
                </a:ext>
              </a:extLst>
            </p:cNvPr>
            <p:cNvSpPr txBox="1">
              <a:spLocks/>
            </p:cNvSpPr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世纪卓越俱乐部现任财公关会长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上得厅堂，下得厨房，溜得一手好娃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15C624F-B06E-439A-982C-CAF5CFD80B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52" y="1380881"/>
            <a:ext cx="4430518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951205" y="512494"/>
            <a:ext cx="8272206" cy="540260"/>
            <a:chOff x="1987551" y="493562"/>
            <a:chExt cx="8274121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4975226" y="493562"/>
              <a:ext cx="2315845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en-US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贺伟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222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ectangle 15"/>
          <p:cNvSpPr/>
          <p:nvPr/>
        </p:nvSpPr>
        <p:spPr>
          <a:xfrm>
            <a:off x="6225034" y="1354142"/>
            <a:ext cx="5509890" cy="254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头马经历</a:t>
            </a: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2015年5月作为创会会员，加入世纪卓越头马中文演讲俱乐部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2016年7月-2017年6月  世纪卓越头马演讲俱乐部财务官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2017年7月-2017年12月  世纪卓越头马演讲俱乐部主席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2016年7月-2017年6月  S中区 S1小区教育助理Program Quality Assistant Director;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2017年7月-2018年6月  89大区S中区俱乐部成长助理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2018年7月-2019年6月  89大区D中区 D4小区总监</a:t>
            </a:r>
          </a:p>
        </p:txBody>
      </p:sp>
      <p:sp>
        <p:nvSpPr>
          <p:cNvPr id="8" name="Rectangle 15"/>
          <p:cNvSpPr/>
          <p:nvPr/>
        </p:nvSpPr>
        <p:spPr>
          <a:xfrm>
            <a:off x="6225034" y="4226852"/>
            <a:ext cx="5232459" cy="1870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个人介绍：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运动达人，责任心强，热情好客，奶爸是他的标签；热爱户外徒步，篮球，羽毛球，阅读，演讲，旅游，交友；致力做高效的时间管理者，追求梦想，创造价值，成就自己和他人</a:t>
            </a:r>
          </a:p>
        </p:txBody>
      </p:sp>
      <p:pic>
        <p:nvPicPr>
          <p:cNvPr id="4" name="图片 3" descr="照片"/>
          <p:cNvPicPr>
            <a:picLocks noChangeAspect="1"/>
          </p:cNvPicPr>
          <p:nvPr/>
        </p:nvPicPr>
        <p:blipFill>
          <a:blip r:embed="rId3"/>
          <a:srcRect t="19388" r="16877"/>
          <a:stretch>
            <a:fillRect/>
          </a:stretch>
        </p:blipFill>
        <p:spPr>
          <a:xfrm>
            <a:off x="798945" y="1164956"/>
            <a:ext cx="5142945" cy="5145484"/>
          </a:xfrm>
          <a:prstGeom prst="ellipse">
            <a:avLst/>
          </a:prstGeom>
        </p:spPr>
      </p:pic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951205" y="512494"/>
            <a:ext cx="8272206" cy="540260"/>
            <a:chOff x="1987551" y="493562"/>
            <a:chExt cx="8274121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4975226" y="493562"/>
              <a:ext cx="2315845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en-US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孟有旭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222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ectangle 15"/>
          <p:cNvSpPr/>
          <p:nvPr/>
        </p:nvSpPr>
        <p:spPr>
          <a:xfrm>
            <a:off x="6791324" y="1628398"/>
            <a:ext cx="5442595" cy="2190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头马经历</a:t>
            </a: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2017年6月加入世纪卓越头马俱乐部</a:t>
            </a: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2018年1月-6月担任世纪卓越头马俱乐部教育副会长</a:t>
            </a: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2018年7月-12月担任世纪卓越头马俱乐部会长</a:t>
            </a: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2018年12月完成CL</a:t>
            </a: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2018年10月完成Pathways LP1</a:t>
            </a:r>
          </a:p>
        </p:txBody>
      </p:sp>
      <p:pic>
        <p:nvPicPr>
          <p:cNvPr id="5" name="图片 4" descr="照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4" y="1383980"/>
            <a:ext cx="4982962" cy="5145484"/>
          </a:xfrm>
          <a:prstGeom prst="ellipse">
            <a:avLst/>
          </a:prstGeom>
        </p:spPr>
      </p:pic>
      <p:sp>
        <p:nvSpPr>
          <p:cNvPr id="8" name="Rectangle 15"/>
          <p:cNvSpPr/>
          <p:nvPr/>
        </p:nvSpPr>
        <p:spPr>
          <a:xfrm>
            <a:off x="6791324" y="4417943"/>
            <a:ext cx="4772190" cy="155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个人介绍：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秉承着头马诚信、尊重、服务、卓越的理念，正一步步成长为更好的他。擅长制定计划、实施计划、完成计划以及挖掘他人的潜力。</a:t>
            </a:r>
          </a:p>
        </p:txBody>
      </p:sp>
      <p:pic>
        <p:nvPicPr>
          <p:cNvPr id="4" name="图片 3" descr="图片"/>
          <p:cNvPicPr>
            <a:picLocks noChangeAspect="1"/>
          </p:cNvPicPr>
          <p:nvPr/>
        </p:nvPicPr>
        <p:blipFill>
          <a:blip r:embed="rId4"/>
          <a:srcRect t="17949" r="14732"/>
          <a:stretch>
            <a:fillRect/>
          </a:stretch>
        </p:blipFill>
        <p:spPr>
          <a:xfrm>
            <a:off x="1132244" y="1300813"/>
            <a:ext cx="5278803" cy="5228650"/>
          </a:xfrm>
          <a:prstGeom prst="ellipse">
            <a:avLst/>
          </a:prstGeom>
        </p:spPr>
      </p:pic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951205" y="512494"/>
            <a:ext cx="8272206" cy="540260"/>
            <a:chOff x="1987551" y="493562"/>
            <a:chExt cx="8274121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4975226" y="493562"/>
              <a:ext cx="2315845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en-US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卢美滢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222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ectangle 15"/>
          <p:cNvSpPr/>
          <p:nvPr/>
        </p:nvSpPr>
        <p:spPr>
          <a:xfrm>
            <a:off x="6791324" y="1539519"/>
            <a:ext cx="5002007" cy="226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头马经历</a:t>
            </a: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2017年1月加入头马，现世纪卓越、Smart、Care会员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2017年7月1日-12月31日任世纪卓越TMC教育副主席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2018年1月完成CC、CL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2018年1月1日-6月31日任世纪卓越TMC主席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2018年7月1日-12月31日任世纪卓越TMC公关副主席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2018年7月1日-2019年6月30日任D2小区总监</a:t>
            </a:r>
          </a:p>
        </p:txBody>
      </p:sp>
      <p:sp>
        <p:nvSpPr>
          <p:cNvPr id="8" name="Rectangle 15"/>
          <p:cNvSpPr/>
          <p:nvPr/>
        </p:nvSpPr>
        <p:spPr>
          <a:xfrm>
            <a:off x="6877028" y="4361441"/>
            <a:ext cx="4829962" cy="155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个人介绍：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她的笑容如沐春风，就如三人行，必有我师焉；希望和会员用开放、包容、革新、成长的心态一起共同学习与成长</a:t>
            </a:r>
          </a:p>
        </p:txBody>
      </p:sp>
      <p:pic>
        <p:nvPicPr>
          <p:cNvPr id="6" name="图片 5" descr="图片"/>
          <p:cNvPicPr>
            <a:picLocks noChangeAspect="1"/>
          </p:cNvPicPr>
          <p:nvPr/>
        </p:nvPicPr>
        <p:blipFill>
          <a:blip r:embed="rId3"/>
          <a:srcRect l="10562" t="17069" r="5447"/>
          <a:stretch>
            <a:fillRect/>
          </a:stretch>
        </p:blipFill>
        <p:spPr>
          <a:xfrm>
            <a:off x="907506" y="1164955"/>
            <a:ext cx="5480686" cy="5317529"/>
          </a:xfrm>
          <a:prstGeom prst="ellipse">
            <a:avLst/>
          </a:prstGeom>
        </p:spPr>
      </p:pic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951205" y="512494"/>
            <a:ext cx="8272206" cy="540260"/>
            <a:chOff x="1987551" y="493562"/>
            <a:chExt cx="8274121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4975226" y="493562"/>
              <a:ext cx="2315845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en-US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李华山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222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ectangle 15"/>
          <p:cNvSpPr/>
          <p:nvPr/>
        </p:nvSpPr>
        <p:spPr>
          <a:xfrm>
            <a:off x="6791324" y="1764891"/>
            <a:ext cx="5002007" cy="1429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头马经历</a:t>
            </a: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2019年9月加入头马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2020年1月至6月任世纪卓越俱乐部财务官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2020年7月至今任世纪卓越俱乐部事务官</a:t>
            </a:r>
          </a:p>
        </p:txBody>
      </p:sp>
      <p:sp>
        <p:nvSpPr>
          <p:cNvPr id="8" name="Rectangle 15"/>
          <p:cNvSpPr/>
          <p:nvPr/>
        </p:nvSpPr>
        <p:spPr>
          <a:xfrm>
            <a:off x="6791323" y="4285258"/>
            <a:ext cx="4829962" cy="911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个人介绍：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一位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单纯的演讲者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爱好者</a:t>
            </a:r>
          </a:p>
        </p:txBody>
      </p:sp>
      <p:pic>
        <p:nvPicPr>
          <p:cNvPr id="4" name="图片 3" descr="照片"/>
          <p:cNvPicPr>
            <a:picLocks noChangeAspect="1"/>
          </p:cNvPicPr>
          <p:nvPr/>
        </p:nvPicPr>
        <p:blipFill>
          <a:blip r:embed="rId3"/>
          <a:srcRect l="29536" t="13105" r="24129" b="26539"/>
          <a:stretch>
            <a:fillRect/>
          </a:stretch>
        </p:blipFill>
        <p:spPr>
          <a:xfrm>
            <a:off x="1330952" y="1308432"/>
            <a:ext cx="4963916" cy="4855356"/>
          </a:xfrm>
          <a:prstGeom prst="ellipse">
            <a:avLst/>
          </a:prstGeom>
        </p:spPr>
      </p:pic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 flipV="1">
            <a:off x="-2987921" y="-3329041"/>
            <a:ext cx="5487694" cy="5341078"/>
            <a:chOff x="-5784212" y="820110"/>
            <a:chExt cx="10197184" cy="9924739"/>
          </a:xfrm>
        </p:grpSpPr>
        <p:sp>
          <p:nvSpPr>
            <p:cNvPr id="11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50000"/>
                    <a:lumOff val="5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3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25000"/>
                      <a:lumOff val="75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 flipV="1">
            <a:off x="9694948" y="-3369896"/>
            <a:ext cx="5487694" cy="5341078"/>
            <a:chOff x="-5784212" y="820110"/>
            <a:chExt cx="10197184" cy="9924739"/>
          </a:xfrm>
        </p:grpSpPr>
        <p:sp>
          <p:nvSpPr>
            <p:cNvPr id="17" name="椭圆 5"/>
            <p:cNvSpPr/>
            <p:nvPr/>
          </p:nvSpPr>
          <p:spPr>
            <a:xfrm rot="3640317">
              <a:off x="-3649844" y="3163604"/>
              <a:ext cx="9613656" cy="4926668"/>
            </a:xfrm>
            <a:custGeom>
              <a:avLst/>
              <a:gdLst>
                <a:gd name="connsiteX0" fmla="*/ 0 w 10078621"/>
                <a:gd name="connsiteY0" fmla="*/ 1473200 h 2946400"/>
                <a:gd name="connsiteX1" fmla="*/ 5039311 w 10078621"/>
                <a:gd name="connsiteY1" fmla="*/ 0 h 2946400"/>
                <a:gd name="connsiteX2" fmla="*/ 10078622 w 10078621"/>
                <a:gd name="connsiteY2" fmla="*/ 1473200 h 2946400"/>
                <a:gd name="connsiteX3" fmla="*/ 5039311 w 10078621"/>
                <a:gd name="connsiteY3" fmla="*/ 2946400 h 2946400"/>
                <a:gd name="connsiteX4" fmla="*/ 0 w 10078621"/>
                <a:gd name="connsiteY4" fmla="*/ 1473200 h 2946400"/>
                <a:gd name="connsiteX0-1" fmla="*/ 0 w 10078622"/>
                <a:gd name="connsiteY0-2" fmla="*/ 1473200 h 2946400"/>
                <a:gd name="connsiteX1-3" fmla="*/ 5039311 w 10078622"/>
                <a:gd name="connsiteY1-4" fmla="*/ 0 h 2946400"/>
                <a:gd name="connsiteX2-5" fmla="*/ 10078622 w 10078622"/>
                <a:gd name="connsiteY2-6" fmla="*/ 1473200 h 2946400"/>
                <a:gd name="connsiteX3-7" fmla="*/ 5039311 w 10078622"/>
                <a:gd name="connsiteY3-8" fmla="*/ 2946400 h 2946400"/>
                <a:gd name="connsiteX4-9" fmla="*/ 0 w 10078622"/>
                <a:gd name="connsiteY4-10" fmla="*/ 1473200 h 2946400"/>
                <a:gd name="connsiteX0-11" fmla="*/ 0 w 10078622"/>
                <a:gd name="connsiteY0-12" fmla="*/ 1473200 h 2946400"/>
                <a:gd name="connsiteX1-13" fmla="*/ 5039311 w 10078622"/>
                <a:gd name="connsiteY1-14" fmla="*/ 0 h 2946400"/>
                <a:gd name="connsiteX2-15" fmla="*/ 10078622 w 10078622"/>
                <a:gd name="connsiteY2-16" fmla="*/ 1473200 h 2946400"/>
                <a:gd name="connsiteX3-17" fmla="*/ 5039311 w 10078622"/>
                <a:gd name="connsiteY3-18" fmla="*/ 2946400 h 2946400"/>
                <a:gd name="connsiteX4-19" fmla="*/ 0 w 10078622"/>
                <a:gd name="connsiteY4-20" fmla="*/ 1473200 h 2946400"/>
                <a:gd name="connsiteX0-21" fmla="*/ 0 w 10078622"/>
                <a:gd name="connsiteY0-22" fmla="*/ 1473200 h 2946400"/>
                <a:gd name="connsiteX1-23" fmla="*/ 5039311 w 10078622"/>
                <a:gd name="connsiteY1-24" fmla="*/ 0 h 2946400"/>
                <a:gd name="connsiteX2-25" fmla="*/ 10078622 w 10078622"/>
                <a:gd name="connsiteY2-26" fmla="*/ 1473200 h 2946400"/>
                <a:gd name="connsiteX3-27" fmla="*/ 5039311 w 10078622"/>
                <a:gd name="connsiteY3-28" fmla="*/ 2946400 h 2946400"/>
                <a:gd name="connsiteX4-29" fmla="*/ 0 w 10078622"/>
                <a:gd name="connsiteY4-30" fmla="*/ 1473200 h 2946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78622" h="2946400">
                  <a:moveTo>
                    <a:pt x="0" y="1473200"/>
                  </a:moveTo>
                  <a:cubicBezTo>
                    <a:pt x="870857" y="688603"/>
                    <a:pt x="2256176" y="0"/>
                    <a:pt x="5039311" y="0"/>
                  </a:cubicBezTo>
                  <a:cubicBezTo>
                    <a:pt x="7822446" y="0"/>
                    <a:pt x="10078622" y="659574"/>
                    <a:pt x="10078622" y="1473200"/>
                  </a:cubicBezTo>
                  <a:cubicBezTo>
                    <a:pt x="10078622" y="2286826"/>
                    <a:pt x="7822446" y="2946400"/>
                    <a:pt x="5039311" y="2946400"/>
                  </a:cubicBezTo>
                  <a:cubicBezTo>
                    <a:pt x="2256176" y="2946400"/>
                    <a:pt x="943429" y="2475512"/>
                    <a:pt x="0" y="1473200"/>
                  </a:cubicBezTo>
                  <a:close/>
                </a:path>
              </a:pathLst>
            </a:custGeom>
            <a:gradFill>
              <a:gsLst>
                <a:gs pos="0">
                  <a:srgbClr val="C00000">
                    <a:alpha val="25000"/>
                    <a:lumMod val="40000"/>
                    <a:lumOff val="60000"/>
                  </a:srgbClr>
                </a:gs>
                <a:gs pos="100000">
                  <a:srgbClr val="FE978C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-5784212" y="1131193"/>
              <a:ext cx="10197184" cy="9613656"/>
              <a:chOff x="-5784212" y="1131193"/>
              <a:chExt cx="10197184" cy="9613656"/>
            </a:xfrm>
          </p:grpSpPr>
          <p:sp>
            <p:nvSpPr>
              <p:cNvPr id="19" name="椭圆 5"/>
              <p:cNvSpPr/>
              <p:nvPr/>
            </p:nvSpPr>
            <p:spPr>
              <a:xfrm rot="3115315">
                <a:off x="-4517882" y="3474687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50000"/>
                      <a:lumOff val="5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5"/>
              <p:cNvSpPr/>
              <p:nvPr/>
            </p:nvSpPr>
            <p:spPr>
              <a:xfrm rot="2298457">
                <a:off x="-5200684" y="3906480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70C0">
                      <a:alpha val="25000"/>
                      <a:lumMod val="40000"/>
                      <a:lumOff val="60000"/>
                    </a:srgbClr>
                  </a:gs>
                  <a:gs pos="100000">
                    <a:srgbClr val="00B0F0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5"/>
              <p:cNvSpPr/>
              <p:nvPr/>
            </p:nvSpPr>
            <p:spPr>
              <a:xfrm rot="1751270">
                <a:off x="-5784212" y="4425281"/>
                <a:ext cx="9613656" cy="4926668"/>
              </a:xfrm>
              <a:custGeom>
                <a:avLst/>
                <a:gdLst>
                  <a:gd name="connsiteX0" fmla="*/ 0 w 10078621"/>
                  <a:gd name="connsiteY0" fmla="*/ 1473200 h 2946400"/>
                  <a:gd name="connsiteX1" fmla="*/ 5039311 w 10078621"/>
                  <a:gd name="connsiteY1" fmla="*/ 0 h 2946400"/>
                  <a:gd name="connsiteX2" fmla="*/ 10078622 w 10078621"/>
                  <a:gd name="connsiteY2" fmla="*/ 1473200 h 2946400"/>
                  <a:gd name="connsiteX3" fmla="*/ 5039311 w 10078621"/>
                  <a:gd name="connsiteY3" fmla="*/ 2946400 h 2946400"/>
                  <a:gd name="connsiteX4" fmla="*/ 0 w 10078621"/>
                  <a:gd name="connsiteY4" fmla="*/ 1473200 h 2946400"/>
                  <a:gd name="connsiteX0-1" fmla="*/ 0 w 10078622"/>
                  <a:gd name="connsiteY0-2" fmla="*/ 1473200 h 2946400"/>
                  <a:gd name="connsiteX1-3" fmla="*/ 5039311 w 10078622"/>
                  <a:gd name="connsiteY1-4" fmla="*/ 0 h 2946400"/>
                  <a:gd name="connsiteX2-5" fmla="*/ 10078622 w 10078622"/>
                  <a:gd name="connsiteY2-6" fmla="*/ 1473200 h 2946400"/>
                  <a:gd name="connsiteX3-7" fmla="*/ 5039311 w 10078622"/>
                  <a:gd name="connsiteY3-8" fmla="*/ 2946400 h 2946400"/>
                  <a:gd name="connsiteX4-9" fmla="*/ 0 w 10078622"/>
                  <a:gd name="connsiteY4-10" fmla="*/ 1473200 h 2946400"/>
                  <a:gd name="connsiteX0-11" fmla="*/ 0 w 10078622"/>
                  <a:gd name="connsiteY0-12" fmla="*/ 1473200 h 2946400"/>
                  <a:gd name="connsiteX1-13" fmla="*/ 5039311 w 10078622"/>
                  <a:gd name="connsiteY1-14" fmla="*/ 0 h 2946400"/>
                  <a:gd name="connsiteX2-15" fmla="*/ 10078622 w 10078622"/>
                  <a:gd name="connsiteY2-16" fmla="*/ 1473200 h 2946400"/>
                  <a:gd name="connsiteX3-17" fmla="*/ 5039311 w 10078622"/>
                  <a:gd name="connsiteY3-18" fmla="*/ 2946400 h 2946400"/>
                  <a:gd name="connsiteX4-19" fmla="*/ 0 w 10078622"/>
                  <a:gd name="connsiteY4-20" fmla="*/ 1473200 h 2946400"/>
                  <a:gd name="connsiteX0-21" fmla="*/ 0 w 10078622"/>
                  <a:gd name="connsiteY0-22" fmla="*/ 1473200 h 2946400"/>
                  <a:gd name="connsiteX1-23" fmla="*/ 5039311 w 10078622"/>
                  <a:gd name="connsiteY1-24" fmla="*/ 0 h 2946400"/>
                  <a:gd name="connsiteX2-25" fmla="*/ 10078622 w 10078622"/>
                  <a:gd name="connsiteY2-26" fmla="*/ 1473200 h 2946400"/>
                  <a:gd name="connsiteX3-27" fmla="*/ 5039311 w 10078622"/>
                  <a:gd name="connsiteY3-28" fmla="*/ 2946400 h 2946400"/>
                  <a:gd name="connsiteX4-29" fmla="*/ 0 w 10078622"/>
                  <a:gd name="connsiteY4-30" fmla="*/ 1473200 h 29464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78622" h="2946400">
                    <a:moveTo>
                      <a:pt x="0" y="1473200"/>
                    </a:moveTo>
                    <a:cubicBezTo>
                      <a:pt x="870857" y="688603"/>
                      <a:pt x="2256176" y="0"/>
                      <a:pt x="5039311" y="0"/>
                    </a:cubicBezTo>
                    <a:cubicBezTo>
                      <a:pt x="7822446" y="0"/>
                      <a:pt x="10078622" y="659574"/>
                      <a:pt x="10078622" y="1473200"/>
                    </a:cubicBezTo>
                    <a:cubicBezTo>
                      <a:pt x="10078622" y="2286826"/>
                      <a:pt x="7822446" y="2946400"/>
                      <a:pt x="5039311" y="2946400"/>
                    </a:cubicBezTo>
                    <a:cubicBezTo>
                      <a:pt x="2256176" y="2946400"/>
                      <a:pt x="943429" y="2475512"/>
                      <a:pt x="0" y="14732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0000">
                      <a:alpha val="25000"/>
                      <a:lumMod val="40000"/>
                      <a:lumOff val="60000"/>
                    </a:srgbClr>
                  </a:gs>
                  <a:gs pos="100000">
                    <a:srgbClr val="FE978C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951205" y="512494"/>
            <a:ext cx="8272206" cy="540260"/>
            <a:chOff x="1987551" y="493562"/>
            <a:chExt cx="8274121" cy="540385"/>
          </a:xfrm>
        </p:grpSpPr>
        <p:sp>
          <p:nvSpPr>
            <p:cNvPr id="2" name="矩形 1"/>
            <p:cNvSpPr/>
            <p:nvPr/>
          </p:nvSpPr>
          <p:spPr>
            <a:xfrm>
              <a:off x="1987551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4975226" y="493562"/>
              <a:ext cx="2315845" cy="540385"/>
            </a:xfrm>
            <a:prstGeom prst="rect">
              <a:avLst/>
            </a:prstGeom>
          </p:spPr>
          <p:txBody>
            <a:bodyPr lIns="91416" tIns="45707" rIns="91416" bIns="45707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217">
                <a:spcBef>
                  <a:spcPts val="0"/>
                </a:spcBef>
              </a:pPr>
              <a:r>
                <a:rPr lang="zh-CN" altLang="en-US" sz="2999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钟健媚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423222" y="740155"/>
              <a:ext cx="283845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ectangle 15"/>
          <p:cNvSpPr/>
          <p:nvPr/>
        </p:nvSpPr>
        <p:spPr>
          <a:xfrm>
            <a:off x="6943053" y="1669028"/>
            <a:ext cx="4465556" cy="1150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头马经历</a:t>
            </a: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：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2016年加入世纪卓越头马俱乐部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2019.12至2020.06月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担任世纪卓越俱乐部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会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长</a:t>
            </a:r>
          </a:p>
        </p:txBody>
      </p:sp>
      <p:sp>
        <p:nvSpPr>
          <p:cNvPr id="8" name="Rectangle 15"/>
          <p:cNvSpPr/>
          <p:nvPr/>
        </p:nvSpPr>
        <p:spPr>
          <a:xfrm>
            <a:off x="6943053" y="3815467"/>
            <a:ext cx="4761398" cy="2190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500" b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个人介绍：</a:t>
            </a:r>
            <a:endParaRPr lang="en-US" sz="2500" b="1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打羽毛球 </a:t>
            </a:r>
          </a:p>
          <a:p>
            <a:pPr>
              <a:lnSpc>
                <a:spcPct val="13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坚持走好每一步，未来就在你眼前</a:t>
            </a:r>
          </a:p>
          <a:p>
            <a:pPr>
              <a:lnSpc>
                <a:spcPct val="13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开朗 话劳 能吃苦的小屁孩 </a:t>
            </a:r>
          </a:p>
          <a:p>
            <a:pPr>
              <a:lnSpc>
                <a:spcPct val="13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照片期待自己在未来的每一天都能遇到</a:t>
            </a:r>
          </a:p>
          <a:p>
            <a:pPr>
              <a:lnSpc>
                <a:spcPct val="13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最好的自己。</a:t>
            </a:r>
          </a:p>
        </p:txBody>
      </p:sp>
      <p:pic>
        <p:nvPicPr>
          <p:cNvPr id="7" name="图片 6" descr="6436fee30dbb18687a299558ebf1ed9"/>
          <p:cNvPicPr>
            <a:picLocks noChangeAspect="1"/>
          </p:cNvPicPr>
          <p:nvPr/>
        </p:nvPicPr>
        <p:blipFill>
          <a:blip r:embed="rId3"/>
          <a:srcRect l="5117" t="3744" r="4050" b="32211"/>
          <a:stretch>
            <a:fillRect/>
          </a:stretch>
        </p:blipFill>
        <p:spPr>
          <a:xfrm>
            <a:off x="1254136" y="1124325"/>
            <a:ext cx="5151832" cy="5448944"/>
          </a:xfrm>
          <a:prstGeom prst="ellipse">
            <a:avLst/>
          </a:prstGeom>
        </p:spPr>
      </p:pic>
    </p:spTree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38200" y="2799349"/>
            <a:ext cx="10515600" cy="830178"/>
          </a:xfrm>
        </p:spPr>
        <p:txBody>
          <a:bodyPr>
            <a:noAutofit/>
          </a:bodyPr>
          <a:lstStyle/>
          <a:p>
            <a:r>
              <a:rPr lang="en-GB" altLang="zh-CN" sz="4400" cap="all" dirty="0"/>
              <a:t>WHERE LEADERS ARE MADE</a:t>
            </a:r>
            <a:br>
              <a:rPr lang="en-GB" altLang="zh-CN" sz="4400" cap="all" dirty="0"/>
            </a:br>
            <a:r>
              <a:rPr lang="en-GB" altLang="zh-CN" sz="4400" cap="all" dirty="0"/>
              <a:t/>
            </a:r>
            <a:br>
              <a:rPr lang="en-GB" altLang="zh-CN" sz="4400" cap="all" dirty="0"/>
            </a:br>
            <a:r>
              <a:rPr lang="zh-CN" altLang="en-US" sz="4400" cap="all" dirty="0"/>
              <a:t>领导者诞生的摇篮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193319"/>
            <a:ext cx="6864211" cy="2328590"/>
            <a:chOff x="575148" y="799460"/>
            <a:chExt cx="6864211" cy="2328590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来宾主持：余慧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503543" y="2090777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</a:t>
              </a: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热爱生活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978DE98-A6F0-4173-A2A1-6D3000C0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4741"/>
            <a:ext cx="4453255" cy="5939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98618" y="2193319"/>
            <a:ext cx="6953111" cy="2338750"/>
            <a:chOff x="575148" y="799460"/>
            <a:chExt cx="6953111" cy="2338750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精心演讲</a:t>
              </a:r>
              <a:r>
                <a:rPr lang="en-US" alt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：袁韩英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592443" y="2100937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世纪卓越俱乐部现任主席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做不了备胎的主席，不是好的主持人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79" y="1092340"/>
            <a:ext cx="3233761" cy="514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322859"/>
            <a:ext cx="7112496" cy="2308905"/>
            <a:chOff x="575148" y="799460"/>
            <a:chExt cx="7112496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总点评：陈智雍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世纪卓越俱乐部现任秘书长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当得了混沌大学辅导员、才是好的终身学习者</a:t>
              </a: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689735"/>
            <a:ext cx="5028565" cy="372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52873" y="1905607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精心演讲</a:t>
            </a:r>
            <a:r>
              <a: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《原石》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骆顺（哈哈顺）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61F3DA1-9A19-4095-B702-15B4F88E78FE}"/>
              </a:ext>
            </a:extLst>
          </p:cNvPr>
          <p:cNvSpPr txBox="1"/>
          <p:nvPr/>
        </p:nvSpPr>
        <p:spPr>
          <a:xfrm>
            <a:off x="706225" y="4092158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爱运动，爱跑步，爱工作，爱给自己起艺名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0B9F6DC-A816-40D1-B081-940280BB7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17" y="988392"/>
            <a:ext cx="4069870" cy="50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4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52873" y="1905607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精心演讲</a:t>
            </a:r>
            <a:r>
              <a: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《情与理》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姚品雅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61F3DA1-9A19-4095-B702-15B4F88E78FE}"/>
              </a:ext>
            </a:extLst>
          </p:cNvPr>
          <p:cNvSpPr txBox="1"/>
          <p:nvPr/>
        </p:nvSpPr>
        <p:spPr>
          <a:xfrm>
            <a:off x="706225" y="4092158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许自己以执念，许执念以时间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B6C554F-DEF5-4E7E-B996-66CBE1E9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90" y="1032942"/>
            <a:ext cx="3594086" cy="47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193319"/>
            <a:ext cx="7112496" cy="2308905"/>
            <a:chOff x="575148" y="799460"/>
            <a:chExt cx="7112496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6280648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精心点评</a:t>
              </a:r>
              <a:r>
                <a:rPr lang="en-US" alt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：王宁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在演讲边缘疯狂试探，爱折腾的小哥哥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5" name="图片 4" descr="照片"/>
          <p:cNvPicPr>
            <a:picLocks noChangeAspect="1"/>
          </p:cNvPicPr>
          <p:nvPr/>
        </p:nvPicPr>
        <p:blipFill>
          <a:blip r:embed="rId3"/>
          <a:srcRect r="13622" b="40249"/>
          <a:stretch>
            <a:fillRect/>
          </a:stretch>
        </p:blipFill>
        <p:spPr>
          <a:xfrm>
            <a:off x="6289675" y="687070"/>
            <a:ext cx="5391785" cy="548449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224790" y="1934210"/>
            <a:ext cx="7112635" cy="2626995"/>
            <a:chOff x="575148" y="799460"/>
            <a:chExt cx="7112496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6327775" cy="1066165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总主持：大湘子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个人介绍：旅游，看电影，买衣服</a:t>
              </a:r>
              <a:endPara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3" name="图片 2" descr="照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45" y="1100455"/>
            <a:ext cx="3508375" cy="465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TI Corporate: 4x3 – Title &amp; Content">
  <a:themeElements>
    <a:clrScheme name="Custom 8">
      <a:dk1>
        <a:srgbClr val="132E3E"/>
      </a:dk1>
      <a:lt1>
        <a:srgbClr val="FFFFFF"/>
      </a:lt1>
      <a:dk2>
        <a:srgbClr val="000000"/>
      </a:dk2>
      <a:lt2>
        <a:srgbClr val="C8C8C8"/>
      </a:lt2>
      <a:accent1>
        <a:srgbClr val="294364"/>
      </a:accent1>
      <a:accent2>
        <a:srgbClr val="652936"/>
      </a:accent2>
      <a:accent3>
        <a:srgbClr val="FFFFFF"/>
      </a:accent3>
      <a:accent4>
        <a:srgbClr val="000000"/>
      </a:accent4>
      <a:accent5>
        <a:srgbClr val="ACB0B8"/>
      </a:accent5>
      <a:accent6>
        <a:srgbClr val="5B2430"/>
      </a:accent6>
      <a:hlink>
        <a:srgbClr val="777777"/>
      </a:hlink>
      <a:folHlink>
        <a:srgbClr val="B2B2B2"/>
      </a:folHlink>
    </a:clrScheme>
    <a:fontScheme name="Convention_2011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vention_201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878</Words>
  <Application>Microsoft Office PowerPoint</Application>
  <PresentationFormat>自定义</PresentationFormat>
  <Paragraphs>126</Paragraphs>
  <Slides>26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TI Corporate: 4x3 – Title &amp; Content</vt:lpstr>
      <vt:lpstr>世纪卓越国际演讲俱乐部 会员自我介绍汇总   分享人生智慧，演说别样精彩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WHERE LEADERS ARE MADE  领导者诞生的摇篮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Voice</dc:title>
  <dc:creator>Andy Tonge</dc:creator>
  <cp:lastModifiedBy>xb21cn</cp:lastModifiedBy>
  <cp:revision>256</cp:revision>
  <cp:lastPrinted>2018-06-28T19:55:00Z</cp:lastPrinted>
  <dcterms:created xsi:type="dcterms:W3CDTF">2020-09-09T13:37:00Z</dcterms:created>
  <dcterms:modified xsi:type="dcterms:W3CDTF">2021-03-03T03:16:05Z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